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4DF03-0C7A-4150-9814-6BA64004EE1E}" v="6" dt="2023-11-27T20:45:48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ife Flanagan" userId="2aee278b-3b42-40ee-a670-cee7ee540cab" providerId="ADAL" clId="{5714DF03-0C7A-4150-9814-6BA64004EE1E}"/>
    <pc:docChg chg="custSel addSld modSld addMainMaster delMainMaster">
      <pc:chgData name="Aoife Flanagan" userId="2aee278b-3b42-40ee-a670-cee7ee540cab" providerId="ADAL" clId="{5714DF03-0C7A-4150-9814-6BA64004EE1E}" dt="2023-12-15T14:04:12.982" v="571" actId="14100"/>
      <pc:docMkLst>
        <pc:docMk/>
      </pc:docMkLst>
      <pc:sldChg chg="addSp delSp modSp new mod modMedia setBg modClrScheme chgLayout">
        <pc:chgData name="Aoife Flanagan" userId="2aee278b-3b42-40ee-a670-cee7ee540cab" providerId="ADAL" clId="{5714DF03-0C7A-4150-9814-6BA64004EE1E}" dt="2023-11-27T20:28:18.732" v="70" actId="20577"/>
        <pc:sldMkLst>
          <pc:docMk/>
          <pc:sldMk cId="3934668352" sldId="256"/>
        </pc:sldMkLst>
        <pc:spChg chg="mod">
          <ac:chgData name="Aoife Flanagan" userId="2aee278b-3b42-40ee-a670-cee7ee540cab" providerId="ADAL" clId="{5714DF03-0C7A-4150-9814-6BA64004EE1E}" dt="2023-11-27T20:28:18.732" v="70" actId="20577"/>
          <ac:spMkLst>
            <pc:docMk/>
            <pc:sldMk cId="3934668352" sldId="256"/>
            <ac:spMk id="2" creationId="{5B69EE39-9582-CED4-8A75-3819B5FFB6D3}"/>
          </ac:spMkLst>
        </pc:spChg>
        <pc:spChg chg="del mod">
          <ac:chgData name="Aoife Flanagan" userId="2aee278b-3b42-40ee-a670-cee7ee540cab" providerId="ADAL" clId="{5714DF03-0C7A-4150-9814-6BA64004EE1E}" dt="2023-11-27T20:27:56.589" v="52" actId="478"/>
          <ac:spMkLst>
            <pc:docMk/>
            <pc:sldMk cId="3934668352" sldId="256"/>
            <ac:spMk id="3" creationId="{B4F24D9F-1A8A-6C65-B899-CDB92EFB0191}"/>
          </ac:spMkLst>
        </pc:spChg>
        <pc:spChg chg="add del">
          <ac:chgData name="Aoife Flanagan" userId="2aee278b-3b42-40ee-a670-cee7ee540cab" providerId="ADAL" clId="{5714DF03-0C7A-4150-9814-6BA64004EE1E}" dt="2023-11-27T20:28:03.675" v="53" actId="26606"/>
          <ac:spMkLst>
            <pc:docMk/>
            <pc:sldMk cId="3934668352" sldId="256"/>
            <ac:spMk id="9" creationId="{EA7E347D-B32A-4759-B7FF-FD25A9AEE645}"/>
          </ac:spMkLst>
        </pc:spChg>
        <pc:spChg chg="add del">
          <ac:chgData name="Aoife Flanagan" userId="2aee278b-3b42-40ee-a670-cee7ee540cab" providerId="ADAL" clId="{5714DF03-0C7A-4150-9814-6BA64004EE1E}" dt="2023-11-27T20:28:03.675" v="53" actId="26606"/>
          <ac:spMkLst>
            <pc:docMk/>
            <pc:sldMk cId="3934668352" sldId="256"/>
            <ac:spMk id="11" creationId="{681F9FCB-1E38-43E9-8567-6292F4842051}"/>
          </ac:spMkLst>
        </pc:spChg>
        <pc:spChg chg="add del">
          <ac:chgData name="Aoife Flanagan" userId="2aee278b-3b42-40ee-a670-cee7ee540cab" providerId="ADAL" clId="{5714DF03-0C7A-4150-9814-6BA64004EE1E}" dt="2023-11-27T20:28:03.675" v="53" actId="26606"/>
          <ac:spMkLst>
            <pc:docMk/>
            <pc:sldMk cId="3934668352" sldId="256"/>
            <ac:spMk id="13" creationId="{E687037D-D197-4CDD-BB5E-43AEE9E53408}"/>
          </ac:spMkLst>
        </pc:spChg>
        <pc:spChg chg="add">
          <ac:chgData name="Aoife Flanagan" userId="2aee278b-3b42-40ee-a670-cee7ee540cab" providerId="ADAL" clId="{5714DF03-0C7A-4150-9814-6BA64004EE1E}" dt="2023-11-27T20:28:03.675" v="53" actId="26606"/>
          <ac:spMkLst>
            <pc:docMk/>
            <pc:sldMk cId="3934668352" sldId="256"/>
            <ac:spMk id="18" creationId="{2BACB578-9F18-1F13-E0A5-6901B279799C}"/>
          </ac:spMkLst>
        </pc:spChg>
        <pc:picChg chg="add mod ord">
          <ac:chgData name="Aoife Flanagan" userId="2aee278b-3b42-40ee-a670-cee7ee540cab" providerId="ADAL" clId="{5714DF03-0C7A-4150-9814-6BA64004EE1E}" dt="2023-11-27T20:28:03.675" v="53" actId="26606"/>
          <ac:picMkLst>
            <pc:docMk/>
            <pc:sldMk cId="3934668352" sldId="256"/>
            <ac:picMk id="4" creationId="{CA89116A-82BC-5797-996A-000CDF804C66}"/>
          </ac:picMkLst>
        </pc:picChg>
      </pc:sldChg>
      <pc:sldChg chg="addSp delSp modSp new mod modAnim">
        <pc:chgData name="Aoife Flanagan" userId="2aee278b-3b42-40ee-a670-cee7ee540cab" providerId="ADAL" clId="{5714DF03-0C7A-4150-9814-6BA64004EE1E}" dt="2023-11-27T20:35:22.799" v="110"/>
        <pc:sldMkLst>
          <pc:docMk/>
          <pc:sldMk cId="174569797" sldId="257"/>
        </pc:sldMkLst>
        <pc:spChg chg="mod">
          <ac:chgData name="Aoife Flanagan" userId="2aee278b-3b42-40ee-a670-cee7ee540cab" providerId="ADAL" clId="{5714DF03-0C7A-4150-9814-6BA64004EE1E}" dt="2023-11-27T20:30:32.732" v="106" actId="20577"/>
          <ac:spMkLst>
            <pc:docMk/>
            <pc:sldMk cId="174569797" sldId="257"/>
            <ac:spMk id="2" creationId="{597EFA53-4AD6-740D-D53D-F9D393FABF40}"/>
          </ac:spMkLst>
        </pc:spChg>
        <pc:spChg chg="del mod">
          <ac:chgData name="Aoife Flanagan" userId="2aee278b-3b42-40ee-a670-cee7ee540cab" providerId="ADAL" clId="{5714DF03-0C7A-4150-9814-6BA64004EE1E}" dt="2023-11-27T20:35:22.799" v="110"/>
          <ac:spMkLst>
            <pc:docMk/>
            <pc:sldMk cId="174569797" sldId="257"/>
            <ac:spMk id="3" creationId="{7E942DEF-E96F-B0EC-E932-2ED3CC4FC0A2}"/>
          </ac:spMkLst>
        </pc:spChg>
        <pc:picChg chg="add mod">
          <ac:chgData name="Aoife Flanagan" userId="2aee278b-3b42-40ee-a670-cee7ee540cab" providerId="ADAL" clId="{5714DF03-0C7A-4150-9814-6BA64004EE1E}" dt="2023-11-27T20:35:22.799" v="110"/>
          <ac:picMkLst>
            <pc:docMk/>
            <pc:sldMk cId="174569797" sldId="257"/>
            <ac:picMk id="7" creationId="{E7B611F8-3C18-96A8-1451-26669A227AB1}"/>
          </ac:picMkLst>
        </pc:picChg>
      </pc:sldChg>
      <pc:sldChg chg="addSp delSp modSp new mod modAnim">
        <pc:chgData name="Aoife Flanagan" userId="2aee278b-3b42-40ee-a670-cee7ee540cab" providerId="ADAL" clId="{5714DF03-0C7A-4150-9814-6BA64004EE1E}" dt="2023-11-27T20:39:15.480" v="181" actId="20577"/>
        <pc:sldMkLst>
          <pc:docMk/>
          <pc:sldMk cId="2093002166" sldId="258"/>
        </pc:sldMkLst>
        <pc:spChg chg="mod">
          <ac:chgData name="Aoife Flanagan" userId="2aee278b-3b42-40ee-a670-cee7ee540cab" providerId="ADAL" clId="{5714DF03-0C7A-4150-9814-6BA64004EE1E}" dt="2023-11-27T20:39:15.480" v="181" actId="20577"/>
          <ac:spMkLst>
            <pc:docMk/>
            <pc:sldMk cId="2093002166" sldId="258"/>
            <ac:spMk id="2" creationId="{5D4132BE-76E2-DB96-2481-FBFB5BDB22CB}"/>
          </ac:spMkLst>
        </pc:spChg>
        <pc:spChg chg="del">
          <ac:chgData name="Aoife Flanagan" userId="2aee278b-3b42-40ee-a670-cee7ee540cab" providerId="ADAL" clId="{5714DF03-0C7A-4150-9814-6BA64004EE1E}" dt="2023-11-27T20:38:57.081" v="132"/>
          <ac:spMkLst>
            <pc:docMk/>
            <pc:sldMk cId="2093002166" sldId="258"/>
            <ac:spMk id="3" creationId="{B87BD563-F766-BFD2-81F7-A1216EFB9AC3}"/>
          </ac:spMkLst>
        </pc:spChg>
        <pc:picChg chg="add mod">
          <ac:chgData name="Aoife Flanagan" userId="2aee278b-3b42-40ee-a670-cee7ee540cab" providerId="ADAL" clId="{5714DF03-0C7A-4150-9814-6BA64004EE1E}" dt="2023-11-27T20:38:57.081" v="132"/>
          <ac:picMkLst>
            <pc:docMk/>
            <pc:sldMk cId="2093002166" sldId="258"/>
            <ac:picMk id="7" creationId="{1423D5DC-62CF-7AEC-8E18-4E25ADEA1B37}"/>
          </ac:picMkLst>
        </pc:picChg>
      </pc:sldChg>
      <pc:sldChg chg="addSp modSp new mod modAnim">
        <pc:chgData name="Aoife Flanagan" userId="2aee278b-3b42-40ee-a670-cee7ee540cab" providerId="ADAL" clId="{5714DF03-0C7A-4150-9814-6BA64004EE1E}" dt="2023-11-27T20:42:18.429" v="356" actId="1076"/>
        <pc:sldMkLst>
          <pc:docMk/>
          <pc:sldMk cId="1396459336" sldId="259"/>
        </pc:sldMkLst>
        <pc:spChg chg="mod">
          <ac:chgData name="Aoife Flanagan" userId="2aee278b-3b42-40ee-a670-cee7ee540cab" providerId="ADAL" clId="{5714DF03-0C7A-4150-9814-6BA64004EE1E}" dt="2023-11-27T20:39:27.305" v="203" actId="20577"/>
          <ac:spMkLst>
            <pc:docMk/>
            <pc:sldMk cId="1396459336" sldId="259"/>
            <ac:spMk id="2" creationId="{3A4A4191-86D2-9D8B-7D10-6403176A59D0}"/>
          </ac:spMkLst>
        </pc:spChg>
        <pc:spChg chg="mod">
          <ac:chgData name="Aoife Flanagan" userId="2aee278b-3b42-40ee-a670-cee7ee540cab" providerId="ADAL" clId="{5714DF03-0C7A-4150-9814-6BA64004EE1E}" dt="2023-11-27T20:40:26.818" v="353" actId="20577"/>
          <ac:spMkLst>
            <pc:docMk/>
            <pc:sldMk cId="1396459336" sldId="259"/>
            <ac:spMk id="3" creationId="{C9B56B80-3FBD-2160-E270-B1AF51B1B825}"/>
          </ac:spMkLst>
        </pc:spChg>
        <pc:picChg chg="add mod">
          <ac:chgData name="Aoife Flanagan" userId="2aee278b-3b42-40ee-a670-cee7ee540cab" providerId="ADAL" clId="{5714DF03-0C7A-4150-9814-6BA64004EE1E}" dt="2023-11-27T20:42:18.429" v="356" actId="1076"/>
          <ac:picMkLst>
            <pc:docMk/>
            <pc:sldMk cId="1396459336" sldId="259"/>
            <ac:picMk id="7" creationId="{81B626E3-97AE-F202-74C4-6389824C321E}"/>
          </ac:picMkLst>
        </pc:picChg>
      </pc:sldChg>
      <pc:sldChg chg="addSp delSp modSp new mod modAnim">
        <pc:chgData name="Aoife Flanagan" userId="2aee278b-3b42-40ee-a670-cee7ee540cab" providerId="ADAL" clId="{5714DF03-0C7A-4150-9814-6BA64004EE1E}" dt="2023-12-07T11:07:44.972" v="563" actId="14100"/>
        <pc:sldMkLst>
          <pc:docMk/>
          <pc:sldMk cId="2479449084" sldId="260"/>
        </pc:sldMkLst>
        <pc:spChg chg="mod">
          <ac:chgData name="Aoife Flanagan" userId="2aee278b-3b42-40ee-a670-cee7ee540cab" providerId="ADAL" clId="{5714DF03-0C7A-4150-9814-6BA64004EE1E}" dt="2023-11-27T20:42:37.459" v="380" actId="20577"/>
          <ac:spMkLst>
            <pc:docMk/>
            <pc:sldMk cId="2479449084" sldId="260"/>
            <ac:spMk id="2" creationId="{86751E6B-E13A-8425-8C04-3502FAC43DEB}"/>
          </ac:spMkLst>
        </pc:spChg>
        <pc:spChg chg="del">
          <ac:chgData name="Aoife Flanagan" userId="2aee278b-3b42-40ee-a670-cee7ee540cab" providerId="ADAL" clId="{5714DF03-0C7A-4150-9814-6BA64004EE1E}" dt="2023-11-27T20:44:04.085" v="381"/>
          <ac:spMkLst>
            <pc:docMk/>
            <pc:sldMk cId="2479449084" sldId="260"/>
            <ac:spMk id="3" creationId="{896E1C4A-5CBA-7109-ACEB-55915899D7B9}"/>
          </ac:spMkLst>
        </pc:spChg>
        <pc:picChg chg="add mod">
          <ac:chgData name="Aoife Flanagan" userId="2aee278b-3b42-40ee-a670-cee7ee540cab" providerId="ADAL" clId="{5714DF03-0C7A-4150-9814-6BA64004EE1E}" dt="2023-12-07T11:07:44.972" v="563" actId="14100"/>
          <ac:picMkLst>
            <pc:docMk/>
            <pc:sldMk cId="2479449084" sldId="260"/>
            <ac:picMk id="7" creationId="{B76CDA14-568A-54A2-18E6-E4D3927A7E98}"/>
          </ac:picMkLst>
        </pc:picChg>
      </pc:sldChg>
      <pc:sldChg chg="addSp delSp modSp new mod modAnim">
        <pc:chgData name="Aoife Flanagan" userId="2aee278b-3b42-40ee-a670-cee7ee540cab" providerId="ADAL" clId="{5714DF03-0C7A-4150-9814-6BA64004EE1E}" dt="2023-11-27T20:45:48.137" v="404"/>
        <pc:sldMkLst>
          <pc:docMk/>
          <pc:sldMk cId="89283208" sldId="261"/>
        </pc:sldMkLst>
        <pc:spChg chg="mod">
          <ac:chgData name="Aoife Flanagan" userId="2aee278b-3b42-40ee-a670-cee7ee540cab" providerId="ADAL" clId="{5714DF03-0C7A-4150-9814-6BA64004EE1E}" dt="2023-11-27T20:44:16.470" v="403" actId="20577"/>
          <ac:spMkLst>
            <pc:docMk/>
            <pc:sldMk cId="89283208" sldId="261"/>
            <ac:spMk id="2" creationId="{B6A23645-F260-07B0-627D-9DC5C73E2680}"/>
          </ac:spMkLst>
        </pc:spChg>
        <pc:spChg chg="del">
          <ac:chgData name="Aoife Flanagan" userId="2aee278b-3b42-40ee-a670-cee7ee540cab" providerId="ADAL" clId="{5714DF03-0C7A-4150-9814-6BA64004EE1E}" dt="2023-11-27T20:45:48.137" v="404"/>
          <ac:spMkLst>
            <pc:docMk/>
            <pc:sldMk cId="89283208" sldId="261"/>
            <ac:spMk id="3" creationId="{4E645D4B-6ACA-9A31-C63E-AAA2847E785D}"/>
          </ac:spMkLst>
        </pc:spChg>
        <pc:picChg chg="add mod">
          <ac:chgData name="Aoife Flanagan" userId="2aee278b-3b42-40ee-a670-cee7ee540cab" providerId="ADAL" clId="{5714DF03-0C7A-4150-9814-6BA64004EE1E}" dt="2023-11-27T20:45:48.137" v="404"/>
          <ac:picMkLst>
            <pc:docMk/>
            <pc:sldMk cId="89283208" sldId="261"/>
            <ac:picMk id="7" creationId="{D73548FF-2CF2-1213-43AD-136FF68E69F2}"/>
          </ac:picMkLst>
        </pc:picChg>
      </pc:sldChg>
      <pc:sldChg chg="modSp new mod">
        <pc:chgData name="Aoife Flanagan" userId="2aee278b-3b42-40ee-a670-cee7ee540cab" providerId="ADAL" clId="{5714DF03-0C7A-4150-9814-6BA64004EE1E}" dt="2023-11-27T20:47:41.927" v="535" actId="20577"/>
        <pc:sldMkLst>
          <pc:docMk/>
          <pc:sldMk cId="3305879211" sldId="262"/>
        </pc:sldMkLst>
        <pc:spChg chg="mod">
          <ac:chgData name="Aoife Flanagan" userId="2aee278b-3b42-40ee-a670-cee7ee540cab" providerId="ADAL" clId="{5714DF03-0C7A-4150-9814-6BA64004EE1E}" dt="2023-11-27T20:46:04.711" v="435" actId="20577"/>
          <ac:spMkLst>
            <pc:docMk/>
            <pc:sldMk cId="3305879211" sldId="262"/>
            <ac:spMk id="2" creationId="{08BFC3D0-BDC5-AF90-00BF-CA98A065809D}"/>
          </ac:spMkLst>
        </pc:spChg>
        <pc:spChg chg="mod">
          <ac:chgData name="Aoife Flanagan" userId="2aee278b-3b42-40ee-a670-cee7ee540cab" providerId="ADAL" clId="{5714DF03-0C7A-4150-9814-6BA64004EE1E}" dt="2023-11-27T20:47:41.927" v="535" actId="20577"/>
          <ac:spMkLst>
            <pc:docMk/>
            <pc:sldMk cId="3305879211" sldId="262"/>
            <ac:spMk id="3" creationId="{34C52A39-2964-BA8E-D9D3-5539D9595801}"/>
          </ac:spMkLst>
        </pc:spChg>
      </pc:sldChg>
      <pc:sldChg chg="modSp new mod">
        <pc:chgData name="Aoife Flanagan" userId="2aee278b-3b42-40ee-a670-cee7ee540cab" providerId="ADAL" clId="{5714DF03-0C7A-4150-9814-6BA64004EE1E}" dt="2023-11-27T20:47:54.400" v="559" actId="20577"/>
        <pc:sldMkLst>
          <pc:docMk/>
          <pc:sldMk cId="1141330503" sldId="263"/>
        </pc:sldMkLst>
        <pc:spChg chg="mod">
          <ac:chgData name="Aoife Flanagan" userId="2aee278b-3b42-40ee-a670-cee7ee540cab" providerId="ADAL" clId="{5714DF03-0C7A-4150-9814-6BA64004EE1E}" dt="2023-11-27T20:47:54.400" v="559" actId="20577"/>
          <ac:spMkLst>
            <pc:docMk/>
            <pc:sldMk cId="1141330503" sldId="263"/>
            <ac:spMk id="2" creationId="{83DFE129-94B5-BF40-F2F9-AEFEE9EC8C86}"/>
          </ac:spMkLst>
        </pc:spChg>
      </pc:sldChg>
      <pc:sldChg chg="modSp mod">
        <pc:chgData name="Aoife Flanagan" userId="2aee278b-3b42-40ee-a670-cee7ee540cab" providerId="ADAL" clId="{5714DF03-0C7A-4150-9814-6BA64004EE1E}" dt="2023-12-13T13:47:12.204" v="565" actId="1076"/>
        <pc:sldMkLst>
          <pc:docMk/>
          <pc:sldMk cId="303602781" sldId="264"/>
        </pc:sldMkLst>
        <pc:picChg chg="mod">
          <ac:chgData name="Aoife Flanagan" userId="2aee278b-3b42-40ee-a670-cee7ee540cab" providerId="ADAL" clId="{5714DF03-0C7A-4150-9814-6BA64004EE1E}" dt="2023-12-13T13:47:12.204" v="565" actId="1076"/>
          <ac:picMkLst>
            <pc:docMk/>
            <pc:sldMk cId="303602781" sldId="264"/>
            <ac:picMk id="10" creationId="{B121FBE6-CA7F-4C8F-45AD-8A50BC98A568}"/>
          </ac:picMkLst>
        </pc:picChg>
      </pc:sldChg>
      <pc:sldChg chg="modSp mod">
        <pc:chgData name="Aoife Flanagan" userId="2aee278b-3b42-40ee-a670-cee7ee540cab" providerId="ADAL" clId="{5714DF03-0C7A-4150-9814-6BA64004EE1E}" dt="2023-12-15T14:04:02.908" v="568" actId="14100"/>
        <pc:sldMkLst>
          <pc:docMk/>
          <pc:sldMk cId="1270848411" sldId="266"/>
        </pc:sldMkLst>
        <pc:picChg chg="mod">
          <ac:chgData name="Aoife Flanagan" userId="2aee278b-3b42-40ee-a670-cee7ee540cab" providerId="ADAL" clId="{5714DF03-0C7A-4150-9814-6BA64004EE1E}" dt="2023-12-15T14:04:02.908" v="568" actId="14100"/>
          <ac:picMkLst>
            <pc:docMk/>
            <pc:sldMk cId="1270848411" sldId="266"/>
            <ac:picMk id="7" creationId="{084CE1EF-B5EB-901E-D201-787BC363DCB8}"/>
          </ac:picMkLst>
        </pc:picChg>
      </pc:sldChg>
      <pc:sldChg chg="modSp mod">
        <pc:chgData name="Aoife Flanagan" userId="2aee278b-3b42-40ee-a670-cee7ee540cab" providerId="ADAL" clId="{5714DF03-0C7A-4150-9814-6BA64004EE1E}" dt="2023-12-15T14:04:12.982" v="571" actId="14100"/>
        <pc:sldMkLst>
          <pc:docMk/>
          <pc:sldMk cId="483901759" sldId="267"/>
        </pc:sldMkLst>
        <pc:picChg chg="mod">
          <ac:chgData name="Aoife Flanagan" userId="2aee278b-3b42-40ee-a670-cee7ee540cab" providerId="ADAL" clId="{5714DF03-0C7A-4150-9814-6BA64004EE1E}" dt="2023-12-15T14:04:12.982" v="571" actId="14100"/>
          <ac:picMkLst>
            <pc:docMk/>
            <pc:sldMk cId="483901759" sldId="267"/>
            <ac:picMk id="7" creationId="{0C9FAF2F-682F-7936-3D2A-79C523698926}"/>
          </ac:picMkLst>
        </pc:picChg>
      </pc:sldChg>
      <pc:sldMasterChg chg="del delSldLayout">
        <pc:chgData name="Aoife Flanagan" userId="2aee278b-3b42-40ee-a670-cee7ee540cab" providerId="ADAL" clId="{5714DF03-0C7A-4150-9814-6BA64004EE1E}" dt="2023-11-27T20:27:39.653" v="24" actId="26606"/>
        <pc:sldMasterMkLst>
          <pc:docMk/>
          <pc:sldMasterMk cId="613973750" sldId="2147483648"/>
        </pc:sldMasterMkLst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275373056" sldId="2147483649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1886633675" sldId="2147483650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1464453373" sldId="2147483651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2775653222" sldId="2147483652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4212109285" sldId="2147483653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3176061200" sldId="2147483654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394274391" sldId="2147483655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3989500024" sldId="2147483656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1959945555" sldId="2147483657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2503035211" sldId="2147483658"/>
          </pc:sldLayoutMkLst>
        </pc:sldLayoutChg>
        <pc:sldLayoutChg chg="del">
          <pc:chgData name="Aoife Flanagan" userId="2aee278b-3b42-40ee-a670-cee7ee540cab" providerId="ADAL" clId="{5714DF03-0C7A-4150-9814-6BA64004EE1E}" dt="2023-11-27T20:27:39.653" v="24" actId="26606"/>
          <pc:sldLayoutMkLst>
            <pc:docMk/>
            <pc:sldMasterMk cId="613973750" sldId="2147483648"/>
            <pc:sldLayoutMk cId="2453330870" sldId="2147483659"/>
          </pc:sldLayoutMkLst>
        </pc:sldLayoutChg>
      </pc:sldMasterChg>
      <pc:sldMasterChg chg="add del replId addSldLayout delSldLayout">
        <pc:chgData name="Aoife Flanagan" userId="2aee278b-3b42-40ee-a670-cee7ee540cab" providerId="ADAL" clId="{5714DF03-0C7A-4150-9814-6BA64004EE1E}" dt="2023-11-27T20:28:03.675" v="53" actId="26606"/>
        <pc:sldMasterMkLst>
          <pc:docMk/>
          <pc:sldMasterMk cId="936121210" sldId="2147483660"/>
        </pc:sldMasterMkLst>
        <pc:sldLayoutChg chg="add del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2164193029" sldId="2147483661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3723819514" sldId="2147483662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472205799" sldId="2147483663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3357070623" sldId="2147483664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3577728770" sldId="2147483665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3509123555" sldId="2147483666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3061623892" sldId="2147483667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896666698" sldId="2147483668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753059690" sldId="2147483669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2046192985" sldId="2147483670"/>
          </pc:sldLayoutMkLst>
        </pc:sldLayoutChg>
        <pc:sldLayoutChg chg="add del replI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936121210" sldId="2147483660"/>
            <pc:sldLayoutMk cId="481209086" sldId="2147483671"/>
          </pc:sldLayoutMkLst>
        </pc:sldLayoutChg>
      </pc:sldMasterChg>
      <pc:sldMasterChg chg="add addSldLayout">
        <pc:chgData name="Aoife Flanagan" userId="2aee278b-3b42-40ee-a670-cee7ee540cab" providerId="ADAL" clId="{5714DF03-0C7A-4150-9814-6BA64004EE1E}" dt="2023-11-27T20:28:03.675" v="53" actId="26606"/>
        <pc:sldMasterMkLst>
          <pc:docMk/>
          <pc:sldMasterMk cId="2681957122" sldId="2147483695"/>
        </pc:sldMasterMkLst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486978431" sldId="2147483684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327768922" sldId="2147483685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731330134" sldId="2147483686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189935233" sldId="2147483687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53752244" sldId="2147483688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2871599867" sldId="2147483689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883795737" sldId="2147483690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61861341" sldId="2147483691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174786808" sldId="2147483692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084160914" sldId="2147483693"/>
          </pc:sldLayoutMkLst>
        </pc:sldLayoutChg>
        <pc:sldLayoutChg chg="add">
          <pc:chgData name="Aoife Flanagan" userId="2aee278b-3b42-40ee-a670-cee7ee540cab" providerId="ADAL" clId="{5714DF03-0C7A-4150-9814-6BA64004EE1E}" dt="2023-11-27T20:28:03.675" v="53" actId="26606"/>
          <pc:sldLayoutMkLst>
            <pc:docMk/>
            <pc:sldMasterMk cId="2681957122" sldId="2147483695"/>
            <pc:sldLayoutMk cId="3294581798" sldId="214748369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6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57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3" r:id="rId10"/>
    <p:sldLayoutId id="214748369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-j_hFPNs5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-z6xuSK7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IsA2_k1hg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_fotrA70fo?start=43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zutsWwYQvo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80cNmlzLs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y936i36DU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EB3SbvYrM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cA71b1DlM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QRQzTZjm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qs0gGxb_M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_U0SP2aBI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96H2hahT-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ACB578-9F18-1F13-E0A5-6901B2797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9EE39-9582-CED4-8A75-3819B5FFB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47" y="4968689"/>
            <a:ext cx="11206313" cy="950442"/>
          </a:xfrm>
        </p:spPr>
        <p:txBody>
          <a:bodyPr anchor="b">
            <a:normAutofit/>
          </a:bodyPr>
          <a:lstStyle/>
          <a:p>
            <a:r>
              <a:rPr lang="en-GB" sz="4800" dirty="0"/>
              <a:t>Active Christmas in </a:t>
            </a:r>
            <a:r>
              <a:rPr lang="en-GB" sz="4800" dirty="0" err="1"/>
              <a:t>Scoil</a:t>
            </a:r>
            <a:r>
              <a:rPr lang="en-GB" sz="4800" dirty="0"/>
              <a:t> </a:t>
            </a:r>
            <a:r>
              <a:rPr lang="en-GB" sz="4800" dirty="0" err="1"/>
              <a:t>Bhride</a:t>
            </a:r>
            <a:endParaRPr lang="en-GB" sz="4800" dirty="0"/>
          </a:p>
        </p:txBody>
      </p:sp>
      <p:pic>
        <p:nvPicPr>
          <p:cNvPr id="4" name="Video 3" descr="Animated House And Snow Falling">
            <a:extLst>
              <a:ext uri="{FF2B5EF4-FFF2-40B4-BE49-F238E27FC236}">
                <a16:creationId xmlns:a16="http://schemas.microsoft.com/office/drawing/2014/main" id="{CA89116A-82BC-5797-996A-000CDF804C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-1" b="-1"/>
          <a:stretch/>
        </p:blipFill>
        <p:spPr>
          <a:xfrm>
            <a:off x="2865535" y="838199"/>
            <a:ext cx="6460927" cy="36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302D-574E-1C6B-DDDD-60634D99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School Days Left!</a:t>
            </a:r>
          </a:p>
        </p:txBody>
      </p:sp>
      <p:pic>
        <p:nvPicPr>
          <p:cNvPr id="7" name="Online Media 6" title="❄️ Frozen Dance Party 🎶 Just Dance &amp; Freeze! Brain Break for kids ❄️ | Fun Frozen Quizzes ⛄💃🕺">
            <a:hlinkClick r:id="" action="ppaction://media"/>
            <a:extLst>
              <a:ext uri="{FF2B5EF4-FFF2-40B4-BE49-F238E27FC236}">
                <a16:creationId xmlns:a16="http://schemas.microsoft.com/office/drawing/2014/main" id="{78A43B13-B4B4-6313-ACBF-E0FE4CE2D8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70A7-EB8E-A439-3066-F6F121E9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B46F8-EFC6-55DB-E63B-6E1EDFB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1A8D-AF2E-0BE9-E781-2DC4BE04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DBDB-12D6-B74E-7065-AD3C219F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 School Days Left!</a:t>
            </a:r>
          </a:p>
        </p:txBody>
      </p:sp>
      <p:pic>
        <p:nvPicPr>
          <p:cNvPr id="7" name="Online Media 6" title="Holiday Dance Song | Christmas Songs for Kids">
            <a:hlinkClick r:id="" action="ppaction://media"/>
            <a:extLst>
              <a:ext uri="{FF2B5EF4-FFF2-40B4-BE49-F238E27FC236}">
                <a16:creationId xmlns:a16="http://schemas.microsoft.com/office/drawing/2014/main" id="{084CE1EF-B5EB-901E-D201-787BC363DC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387" y="222312"/>
            <a:ext cx="11382168" cy="64309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0A3CA-3181-3E52-8816-C13E20A3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DC874-70F4-4320-542F-27630A64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5DDF-5490-8CDB-9B66-2931F2DF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D308-2AC0-A848-B11D-0094D7E3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School Days Left! </a:t>
            </a:r>
          </a:p>
        </p:txBody>
      </p:sp>
      <p:pic>
        <p:nvPicPr>
          <p:cNvPr id="7" name="Online Media 6" title="The Elf Run | Christmas Brain Break | Winter Just Dance | GoNoodle Inspired">
            <a:hlinkClick r:id="" action="ppaction://media"/>
            <a:extLst>
              <a:ext uri="{FF2B5EF4-FFF2-40B4-BE49-F238E27FC236}">
                <a16:creationId xmlns:a16="http://schemas.microsoft.com/office/drawing/2014/main" id="{0C9FAF2F-682F-7936-3D2A-79C5236989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387" y="147484"/>
            <a:ext cx="11108245" cy="62762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16A6-3CEE-D872-5B17-FE049696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27DF-571C-4103-CD3C-3A0B1513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017E-89BA-0CED-3527-E692701D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B887-A733-0F65-D581-E9FAA789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School Days Left!</a:t>
            </a:r>
          </a:p>
        </p:txBody>
      </p:sp>
      <p:pic>
        <p:nvPicPr>
          <p:cNvPr id="7" name="Online Media 6" title="Elf on a Shelf Chase | Christmas Brain Break | Winter | Just Dance">
            <a:hlinkClick r:id="" action="ppaction://media"/>
            <a:extLst>
              <a:ext uri="{FF2B5EF4-FFF2-40B4-BE49-F238E27FC236}">
                <a16:creationId xmlns:a16="http://schemas.microsoft.com/office/drawing/2014/main" id="{0B08541C-8295-47B3-6FA4-508BC1B09E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FFD9D-CD37-BF84-B200-329D69FA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6859-B723-0F53-C31B-D15DDA48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4DA6-3D9B-C530-61BA-5509CED9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61F4-6280-A6D8-1C3D-4A7E23EC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School Days Left!</a:t>
            </a:r>
          </a:p>
        </p:txBody>
      </p:sp>
      <p:pic>
        <p:nvPicPr>
          <p:cNvPr id="7" name="Online Media 6" title="Home Alone Run! | Christmas Brain Break | Winter Just Dance | GoNoodle Inspired">
            <a:hlinkClick r:id="" action="ppaction://media"/>
            <a:extLst>
              <a:ext uri="{FF2B5EF4-FFF2-40B4-BE49-F238E27FC236}">
                <a16:creationId xmlns:a16="http://schemas.microsoft.com/office/drawing/2014/main" id="{D53B42A9-CECB-362F-B62D-6740E84C6E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3FB8F-25DB-9005-36B1-89EA15B4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BC8A-387F-177C-7D68-1F593CCE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20BF-19FE-9EE8-72EB-10C62B43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B9EB-AECC-4657-393C-8B2178C3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School Days Left!</a:t>
            </a:r>
          </a:p>
        </p:txBody>
      </p:sp>
      <p:pic>
        <p:nvPicPr>
          <p:cNvPr id="7" name="Online Media 6" title="Elf on the Shelf vs Gingerbread Man Jump Battle | Christmas Brain Break | Just Dance">
            <a:hlinkClick r:id="" action="ppaction://media"/>
            <a:extLst>
              <a:ext uri="{FF2B5EF4-FFF2-40B4-BE49-F238E27FC236}">
                <a16:creationId xmlns:a16="http://schemas.microsoft.com/office/drawing/2014/main" id="{30895FED-871F-22D9-2545-069021A204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560E-BFD7-DEFF-970D-A6515B7F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94C4-D9A0-C166-42A6-D9D0D28A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5BBA-6D22-B749-CF11-D5A517D6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C7DD-59E7-9C1F-6B3F-1676C3BF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School Days Left!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8790-048B-231E-DB8E-2497BFCD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 Choice! Pick your favourite activity.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B1627-081B-78C1-8A22-426AD52B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ECF6-09EE-B1EC-FD19-A5609F47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F679-EB22-490C-77A7-04B651A2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9B5E-D535-943C-DB02-7248DFE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Day of School!</a:t>
            </a:r>
          </a:p>
        </p:txBody>
      </p:sp>
      <p:pic>
        <p:nvPicPr>
          <p:cNvPr id="7" name="Online Media 6" title="&quot;The Gingerbread Cookie Dance!&quot;🎄/// Danny Go! Christmas Songs for Kids">
            <a:hlinkClick r:id="" action="ppaction://media"/>
            <a:extLst>
              <a:ext uri="{FF2B5EF4-FFF2-40B4-BE49-F238E27FC236}">
                <a16:creationId xmlns:a16="http://schemas.microsoft.com/office/drawing/2014/main" id="{03F26046-4A66-D971-3C2B-FB98AA45DA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7653-9805-A9C6-2804-31F780C7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62A4-E6A2-5276-E8E7-3157323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3BD1-643B-B764-3A46-39478A46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EFA53-4AD6-740D-D53D-F9D393FA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 School Days left!</a:t>
            </a:r>
          </a:p>
        </p:txBody>
      </p:sp>
      <p:pic>
        <p:nvPicPr>
          <p:cNvPr id="7" name="Online Media 6" title="Reindeer Run! - A Winter Brain Break Activity | Christmas Games For Kids | GoNoodle Games">
            <a:hlinkClick r:id="" action="ppaction://media"/>
            <a:extLst>
              <a:ext uri="{FF2B5EF4-FFF2-40B4-BE49-F238E27FC236}">
                <a16:creationId xmlns:a16="http://schemas.microsoft.com/office/drawing/2014/main" id="{E7B611F8-3C18-96A8-1451-26669A227A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EF95-3BDF-A060-0997-4739C740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2D3E-ACD1-FAEF-42C1-FC89BB3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C5BC7-8415-68D8-9F2E-2D6CC267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32BE-76E2-DB96-2481-FBFB5BDB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 School Days Left! The Floor is Grinches- No standing on tables! </a:t>
            </a:r>
          </a:p>
        </p:txBody>
      </p:sp>
      <p:pic>
        <p:nvPicPr>
          <p:cNvPr id="7" name="Online Media 6" title="Freeze Dance for Kids 🥶 The Floor is Grinches Game 🥶 Winter Just Dance Brain Break 🥶 Matthew Wood">
            <a:hlinkClick r:id="" action="ppaction://media"/>
            <a:extLst>
              <a:ext uri="{FF2B5EF4-FFF2-40B4-BE49-F238E27FC236}">
                <a16:creationId xmlns:a16="http://schemas.microsoft.com/office/drawing/2014/main" id="{1423D5DC-62CF-7AEC-8E18-4E25ADEA1B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48330-E01C-3D1A-64F2-8AF4E028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93E73-0667-2F0B-5A62-6D4889DD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F81E5-14F6-FD13-E909-48C4566A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4191-86D2-9D8B-7D10-6403176A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 School days left!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6B80-3FBD-2160-E270-B1AF51B1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up the snow balls! Scrunch up a piece of paper and balance it on the back of your hand as you walk around the room to this song.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8D41D-0BD0-684B-EC65-B461BACA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F720-FE00-7B7A-4D51-1B42839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F41A8-5E3E-6252-240B-8251C316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4</a:t>
            </a:fld>
            <a:endParaRPr lang="en-US"/>
          </a:p>
        </p:txBody>
      </p:sp>
      <p:pic>
        <p:nvPicPr>
          <p:cNvPr id="7" name="Online Media 6" title="Dance of the Sugar Plum Fairy">
            <a:hlinkClick r:id="" action="ppaction://media"/>
            <a:extLst>
              <a:ext uri="{FF2B5EF4-FFF2-40B4-BE49-F238E27FC236}">
                <a16:creationId xmlns:a16="http://schemas.microsoft.com/office/drawing/2014/main" id="{81B626E3-97AE-F202-74C4-6389824C32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33861" y="3548216"/>
            <a:ext cx="3410155" cy="25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1E6B-E13A-8425-8C04-3502FAC4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 school days left! </a:t>
            </a:r>
          </a:p>
        </p:txBody>
      </p:sp>
      <p:pic>
        <p:nvPicPr>
          <p:cNvPr id="7" name="Online Media 6" title="&quot;Santa Freeze Dance!&quot; 🎅🏼❄️ /// Danny Go! Christmas Songs for Kids">
            <a:hlinkClick r:id="" action="ppaction://media"/>
            <a:extLst>
              <a:ext uri="{FF2B5EF4-FFF2-40B4-BE49-F238E27FC236}">
                <a16:creationId xmlns:a16="http://schemas.microsoft.com/office/drawing/2014/main" id="{B76CDA14-568A-54A2-18E6-E4D3927A7E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5316" y="2000266"/>
            <a:ext cx="7934632" cy="44831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F2A4D-43C5-87CE-1F25-75E353FD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4C05-02F0-C94C-4F8A-D546D17F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15769-4A86-1552-E26E-C59563A4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3645-F260-07B0-627D-9DC5C73E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School Days left!!</a:t>
            </a:r>
          </a:p>
        </p:txBody>
      </p:sp>
      <p:pic>
        <p:nvPicPr>
          <p:cNvPr id="7" name="Online Media 6" title="Danny's Sleigh Ride Adventure! 🦌🛷❄️ Christmas Brain Break Dance | Danny Go! Holiday Songs for Kids">
            <a:hlinkClick r:id="" action="ppaction://media"/>
            <a:extLst>
              <a:ext uri="{FF2B5EF4-FFF2-40B4-BE49-F238E27FC236}">
                <a16:creationId xmlns:a16="http://schemas.microsoft.com/office/drawing/2014/main" id="{D73548FF-2CF2-1213-43AD-136FF68E69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125" y="2306638"/>
            <a:ext cx="6850063" cy="387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3F2C-6891-9D2E-0439-2B9FB662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1858-8B75-6BAF-502E-5B555C51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2FC8E-ED33-9F12-FA32-9CC659DC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C3D0-BDC5-AF90-00BF-CA98A065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 School days left!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2A39-2964-BA8E-D9D3-5539D959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 Dance Break! Pick your favourite Christmas song and dance along!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B669-13BB-ADBA-CAA3-ECA47C45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2FFD-64A3-83CF-21CE-46C692BF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83F4-63F1-3281-FCC6-2A888D8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7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E129-94B5-BF40-F2F9-AEFEE9EC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School Days Left!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0216-0E04-8C18-9A0F-0F48A312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Choice: Pick your favourite activity that you’ve done so far!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EC6DE-EA7A-D72F-D894-1C32665C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AE13-A59B-F897-FB52-4CF154A5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BD602-0304-F770-E7D6-7C3AE6F1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99CD-C95C-A0D8-3E54-7B935B77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 School Days Left!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A776-44CD-5752-9321-4C647965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974D-F404-A935-8601-7E39D369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F669-83C3-8B02-5138-82C3EB3B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9</a:t>
            </a:fld>
            <a:endParaRPr lang="en-US"/>
          </a:p>
        </p:txBody>
      </p:sp>
      <p:pic>
        <p:nvPicPr>
          <p:cNvPr id="10" name="Online Media 9" title="🎄 Grinch Run 🎄 Brain Break 🎄 Freeze Dance 🎄 Just Dance">
            <a:hlinkClick r:id="" action="ppaction://media"/>
            <a:extLst>
              <a:ext uri="{FF2B5EF4-FFF2-40B4-BE49-F238E27FC236}">
                <a16:creationId xmlns:a16="http://schemas.microsoft.com/office/drawing/2014/main" id="{B121FBE6-CA7F-4C8F-45AD-8A50BC98A5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3245" y="222312"/>
            <a:ext cx="10820706" cy="61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lanVTI">
  <a:themeElements>
    <a:clrScheme name="Custom 8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238</Words>
  <Application>Microsoft Office PowerPoint</Application>
  <PresentationFormat>Widescreen</PresentationFormat>
  <Paragraphs>69</Paragraphs>
  <Slides>17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Neue Haas Grotesk Text Pro</vt:lpstr>
      <vt:lpstr>DylanVTI</vt:lpstr>
      <vt:lpstr>Active Christmas in Scoil Bhride</vt:lpstr>
      <vt:lpstr>16 School Days left!</vt:lpstr>
      <vt:lpstr>15 School Days Left! The Floor is Grinches- No standing on tables! </vt:lpstr>
      <vt:lpstr>14 School days left! </vt:lpstr>
      <vt:lpstr>13 school days left! </vt:lpstr>
      <vt:lpstr>12 School Days left!!</vt:lpstr>
      <vt:lpstr>11 School days left!</vt:lpstr>
      <vt:lpstr>10 School Days Left! </vt:lpstr>
      <vt:lpstr>9 School Days Left!</vt:lpstr>
      <vt:lpstr>8 School Days Left!</vt:lpstr>
      <vt:lpstr>7 School Days Left!</vt:lpstr>
      <vt:lpstr>6 School Days Left! </vt:lpstr>
      <vt:lpstr>5 School Days Left!</vt:lpstr>
      <vt:lpstr>4 School Days Left!</vt:lpstr>
      <vt:lpstr>3 School Days Left!</vt:lpstr>
      <vt:lpstr>2 School Days Left!</vt:lpstr>
      <vt:lpstr>Last Day of School!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Christmas in Scoil Bhride</dc:title>
  <dc:creator>Aoife Flanagan</dc:creator>
  <cp:lastModifiedBy>Aoife Flanagan</cp:lastModifiedBy>
  <cp:revision>2</cp:revision>
  <dcterms:created xsi:type="dcterms:W3CDTF">2023-11-27T20:26:57Z</dcterms:created>
  <dcterms:modified xsi:type="dcterms:W3CDTF">2023-12-15T14:04:18Z</dcterms:modified>
</cp:coreProperties>
</file>